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8288000" cy="10287000"/>
  <p:notesSz cx="9144000" cy="6858000"/>
  <p:defaultTextStyle>
    <a:defPPr>
      <a:defRPr lang="en-US"/>
    </a:defPPr>
    <a:lvl1pPr marL="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0000"/>
    <a:srgbClr val="004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745" autoAdjust="0"/>
  </p:normalViewPr>
  <p:slideViewPr>
    <p:cSldViewPr snapToGrid="0" snapToObjects="1">
      <p:cViewPr varScale="1">
        <p:scale>
          <a:sx n="61" d="100"/>
          <a:sy n="61" d="100"/>
        </p:scale>
        <p:origin x="-656" y="-11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340BD-C8A3-FF4D-A8C8-969652EFBF64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E04D-0DC3-F946-B6BC-A3B3AB56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8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4360-FD31-7240-B976-13BF721EBA71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AEF8B-C149-5547-A1F8-C72B45C72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Adjust the elements to best fit your content, write short copy that can be read quickly at a distance and then save the finished slide as a JPG or PNG of at least 1920x1080 pixels.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AEF8B-C149-5547-A1F8-C72B45C72A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 State E-billboar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717" y="1921435"/>
            <a:ext cx="11852233" cy="1400370"/>
          </a:xfrm>
          <a:prstGeom prst="rect">
            <a:avLst/>
          </a:prstGeom>
        </p:spPr>
        <p:txBody>
          <a:bodyPr vert="horz" lIns="182880" tIns="91440" rIns="182880" bIns="91440" anchor="t" anchorCtr="1"/>
          <a:lstStyle>
            <a:lvl1pPr>
              <a:defRPr baseline="0">
                <a:solidFill>
                  <a:srgbClr val="004684"/>
                </a:solidFill>
              </a:defRPr>
            </a:lvl1pPr>
          </a:lstStyle>
          <a:p>
            <a:r>
              <a:rPr lang="en-US" dirty="0" smtClean="0"/>
              <a:t>TITLE / HEADER 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1068" y="4154820"/>
            <a:ext cx="11003532" cy="762000"/>
          </a:xfrm>
          <a:prstGeom prst="rect">
            <a:avLst/>
          </a:prstGeom>
        </p:spPr>
        <p:txBody>
          <a:bodyPr vert="horz" lIns="182880" tIns="91440" rIns="182880" bIns="91440" anchor="ctr" anchorCtr="0"/>
          <a:lstStyle>
            <a:lvl1pPr>
              <a:defRPr>
                <a:solidFill>
                  <a:srgbClr val="004684"/>
                </a:solidFill>
              </a:defRPr>
            </a:lvl1pPr>
          </a:lstStyle>
          <a:p>
            <a:r>
              <a:rPr lang="en-US" dirty="0" smtClean="0"/>
              <a:t>Subheading, if Applicable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91068" y="5172834"/>
            <a:ext cx="11003532" cy="762000"/>
          </a:xfrm>
          <a:prstGeom prst="rect">
            <a:avLst/>
          </a:prstGeom>
        </p:spPr>
        <p:txBody>
          <a:bodyPr vert="horz" lIns="182880" tIns="91440" rIns="182880" bIns="91440" anchor="t" anchorCtr="0"/>
          <a:lstStyle>
            <a:lvl2pPr>
              <a:defRPr>
                <a:solidFill>
                  <a:srgbClr val="CC0000"/>
                </a:solidFill>
              </a:defRPr>
            </a:lvl2pPr>
          </a:lstStyle>
          <a:p>
            <a:pPr lvl="1"/>
            <a:r>
              <a:rPr lang="en-US" dirty="0" smtClean="0"/>
              <a:t>Month Day, Year | Time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91068" y="6161916"/>
            <a:ext cx="11003532" cy="508000"/>
          </a:xfrm>
          <a:prstGeom prst="rect">
            <a:avLst/>
          </a:prstGeom>
        </p:spPr>
        <p:txBody>
          <a:bodyPr vert="horz" lIns="182880" tIns="91440" rIns="182880" bIns="91440" anchor="t" anchorCtr="0"/>
          <a:lstStyle>
            <a:lvl3pPr>
              <a:defRPr/>
            </a:lvl3pPr>
          </a:lstStyle>
          <a:p>
            <a:pPr lvl="2"/>
            <a:r>
              <a:rPr lang="en-US" dirty="0" smtClean="0"/>
              <a:t>Location, description and/or details for </a:t>
            </a:r>
            <a:br>
              <a:rPr lang="en-US" dirty="0" smtClean="0"/>
            </a:br>
            <a:r>
              <a:rPr lang="en-US" dirty="0" smtClean="0"/>
              <a:t>your audience</a:t>
            </a:r>
            <a:r>
              <a:rPr lang="mr-IN" dirty="0" smtClean="0"/>
              <a:t>…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1068" y="7641806"/>
            <a:ext cx="11003532" cy="508000"/>
          </a:xfrm>
          <a:prstGeom prst="rect">
            <a:avLst/>
          </a:prstGeom>
        </p:spPr>
        <p:txBody>
          <a:bodyPr vert="horz" lIns="182880" tIns="91440" rIns="182880" bIns="91440" anchor="t" anchorCtr="0"/>
          <a:lstStyle>
            <a:lvl4pPr>
              <a:defRPr/>
            </a:lvl4pPr>
          </a:lstStyle>
          <a:p>
            <a:pPr lvl="3"/>
            <a:r>
              <a:rPr lang="en-US" i="1" dirty="0" smtClean="0"/>
              <a:t>example-</a:t>
            </a:r>
            <a:r>
              <a:rPr lang="en-US" i="1" dirty="0" err="1" smtClean="0"/>
              <a:t>program</a:t>
            </a:r>
            <a:r>
              <a:rPr lang="en-US" dirty="0" err="1" smtClean="0"/>
              <a:t>.ces.ncsu.edu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337698" y="8571275"/>
            <a:ext cx="9310272" cy="1448595"/>
          </a:xfrm>
          <a:prstGeom prst="rect">
            <a:avLst/>
          </a:prstGeom>
        </p:spPr>
        <p:txBody>
          <a:bodyPr vert="horz" lIns="182880" tIns="91440" rIns="182880" bIns="91440" anchor="t" anchorCtr="0"/>
          <a:lstStyle>
            <a:lvl5pPr>
              <a:defRPr i="0" baseline="0"/>
            </a:lvl5pPr>
          </a:lstStyle>
          <a:p>
            <a:pPr lvl="4"/>
            <a:r>
              <a:rPr lang="en-US" dirty="0" smtClean="0"/>
              <a:t>Name of county center or program / Contact </a:t>
            </a:r>
            <a:r>
              <a:rPr lang="en-US" dirty="0" smtClean="0"/>
              <a:t>info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can use for other content as needed)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1918951" y="0"/>
            <a:ext cx="6369050" cy="10287000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2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CE-Horizontal-colo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60" y="502626"/>
            <a:ext cx="6400800" cy="113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6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7000" b="1" i="0" kern="1200" cap="all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5400" kern="1200" baseline="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ct val="20000"/>
        </a:spcBef>
        <a:buFont typeface="Arial"/>
        <a:buNone/>
        <a:defRPr sz="5600" b="1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ct val="20000"/>
        </a:spcBef>
        <a:buFont typeface="Arial"/>
        <a:buNone/>
        <a:defRPr sz="4000" b="1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b="1" dirty="0">
              <a:solidFill>
                <a:srgbClr val="BE0004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337698" y="8571276"/>
            <a:ext cx="9310272" cy="1213476"/>
          </a:xfrm>
        </p:spPr>
        <p:txBody>
          <a:bodyPr anchor="ctr" anchorCtr="0"/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872739555"/>
      </p:ext>
    </p:extLst>
  </p:cSld>
  <p:clrMapOvr>
    <a:masterClrMapping/>
  </p:clrMapOvr>
</p:sld>
</file>

<file path=ppt/theme/theme1.xml><?xml version="1.0" encoding="utf-8"?>
<a:theme xmlns:a="http://schemas.openxmlformats.org/drawingml/2006/main" name="Billboard-template_Image and Text_N.C. Cooperative Extension">
  <a:themeElements>
    <a:clrScheme name="ncstate color palette">
      <a:dk1>
        <a:srgbClr val="000000"/>
      </a:dk1>
      <a:lt1>
        <a:srgbClr val="FFFFFF"/>
      </a:lt1>
      <a:dk2>
        <a:srgbClr val="BE0004"/>
      </a:dk2>
      <a:lt2>
        <a:srgbClr val="EFEFEF"/>
      </a:lt2>
      <a:accent1>
        <a:srgbClr val="346B81"/>
      </a:accent1>
      <a:accent2>
        <a:srgbClr val="850002"/>
      </a:accent2>
      <a:accent3>
        <a:srgbClr val="8AB047"/>
      </a:accent3>
      <a:accent4>
        <a:srgbClr val="324190"/>
      </a:accent4>
      <a:accent5>
        <a:srgbClr val="535353"/>
      </a:accent5>
      <a:accent6>
        <a:srgbClr val="C43409"/>
      </a:accent6>
      <a:hlink>
        <a:srgbClr val="BE0004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2700" b="1" i="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Billboard-template_Image and Text_N.C. Cooperative Extension.potx</Template>
  <TotalTime>476</TotalTime>
  <Words>38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Billboard-template_Image and Text_N.C. Cooperative Extension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</dc:creator>
  <cp:lastModifiedBy>Justin Moore</cp:lastModifiedBy>
  <cp:revision>35</cp:revision>
  <dcterms:created xsi:type="dcterms:W3CDTF">2015-03-23T18:20:29Z</dcterms:created>
  <dcterms:modified xsi:type="dcterms:W3CDTF">2019-08-20T20:39:38Z</dcterms:modified>
</cp:coreProperties>
</file>