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51" autoAdjust="0"/>
  </p:normalViewPr>
  <p:slideViewPr>
    <p:cSldViewPr snapToGrid="0" snapToObjects="1" showGuides="1">
      <p:cViewPr varScale="1">
        <p:scale>
          <a:sx n="141" d="100"/>
          <a:sy n="141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3513A-4106-4147-BA86-FC18023D533B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9027B-E9ED-9B49-B08A-BF9D3216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Choose</a:t>
            </a:r>
            <a:r>
              <a:rPr lang="en-US" sz="1600" baseline="0" dirty="0" smtClean="0">
                <a:latin typeface="Arial"/>
                <a:cs typeface="Arial"/>
              </a:rPr>
              <a:t> the version that’s appropriate for your </a:t>
            </a:r>
            <a:r>
              <a:rPr lang="en-US" sz="1600" baseline="0" dirty="0" smtClean="0">
                <a:latin typeface="Arial"/>
                <a:cs typeface="Arial"/>
              </a:rPr>
              <a:t>communication (i.e. with </a:t>
            </a:r>
            <a:r>
              <a:rPr lang="en-US" sz="1600" baseline="0" dirty="0" smtClean="0">
                <a:latin typeface="Arial"/>
                <a:cs typeface="Arial"/>
              </a:rPr>
              <a:t>or without the shadow) </a:t>
            </a:r>
          </a:p>
          <a:p>
            <a:pPr marL="285750" indent="-285750">
              <a:buFont typeface="Arial"/>
              <a:buChar char="•"/>
            </a:pPr>
            <a:endParaRPr lang="en-US" sz="1600" baseline="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sz="1600" i="0" u="none" baseline="0" dirty="0" smtClean="0">
                <a:latin typeface="Arial"/>
                <a:cs typeface="Arial"/>
              </a:rPr>
              <a:t>	</a:t>
            </a:r>
            <a:r>
              <a:rPr lang="en-US" sz="1600" i="1" u="sng" baseline="0" dirty="0" smtClean="0">
                <a:latin typeface="Arial"/>
                <a:cs typeface="Arial"/>
              </a:rPr>
              <a:t>Rule of thumb</a:t>
            </a:r>
            <a:r>
              <a:rPr lang="en-US" sz="1600" baseline="0" dirty="0" smtClean="0">
                <a:latin typeface="Arial"/>
                <a:cs typeface="Arial"/>
              </a:rPr>
              <a:t>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there will be a lot of open space around the logo, use the version with </a:t>
            </a:r>
            <a:r>
              <a:rPr lang="en-US" sz="1600" baseline="0" dirty="0" smtClean="0">
                <a:latin typeface="Arial"/>
                <a:cs typeface="Arial"/>
              </a:rPr>
              <a:t>drop shadow </a:t>
            </a:r>
            <a:r>
              <a:rPr lang="en-US" sz="1600" baseline="0" dirty="0" smtClean="0">
                <a:latin typeface="Arial"/>
                <a:cs typeface="Arial"/>
              </a:rPr>
              <a:t>(it creates a boundary so the logos aren’t floating around)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 boundaries on the final piece are close to the logo (e.g. edges of the paper, surrounding text, etc.), </a:t>
            </a:r>
            <a:r>
              <a:rPr lang="en-US" sz="1600" baseline="0" dirty="0" smtClean="0">
                <a:latin typeface="Arial"/>
                <a:cs typeface="Arial"/>
              </a:rPr>
              <a:t>use </a:t>
            </a:r>
            <a:r>
              <a:rPr lang="en-US" sz="1600" baseline="0" dirty="0" smtClean="0">
                <a:latin typeface="Arial"/>
                <a:cs typeface="Arial"/>
              </a:rPr>
              <a:t>the version without shadow </a:t>
            </a:r>
            <a:br>
              <a:rPr lang="en-US" sz="1600" baseline="0" dirty="0" smtClean="0">
                <a:latin typeface="Arial"/>
                <a:cs typeface="Arial"/>
              </a:rPr>
            </a:b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Type your county center name in the “Sample County Center” field 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 smtClean="0">
                <a:latin typeface="Arial"/>
                <a:cs typeface="Arial"/>
              </a:rPr>
              <a:t>Right-click </a:t>
            </a:r>
            <a:r>
              <a:rPr lang="en-US" sz="1600" dirty="0" smtClean="0">
                <a:latin typeface="Arial"/>
                <a:cs typeface="Arial"/>
              </a:rPr>
              <a:t>the final image, </a:t>
            </a:r>
            <a:r>
              <a:rPr lang="en-US" sz="1600" b="1" dirty="0" smtClean="0">
                <a:latin typeface="Arial"/>
                <a:cs typeface="Arial"/>
              </a:rPr>
              <a:t>select</a:t>
            </a:r>
            <a:r>
              <a:rPr lang="en-US" sz="1600" dirty="0" smtClean="0">
                <a:latin typeface="Arial"/>
                <a:cs typeface="Arial"/>
              </a:rPr>
              <a:t> “</a:t>
            </a:r>
            <a:r>
              <a:rPr lang="en-US" sz="1600" b="1" dirty="0" smtClean="0">
                <a:latin typeface="Arial"/>
                <a:cs typeface="Arial"/>
              </a:rPr>
              <a:t>Save as Picture…”</a:t>
            </a:r>
            <a:r>
              <a:rPr lang="en-US" sz="1600" dirty="0" smtClean="0">
                <a:latin typeface="Arial"/>
                <a:cs typeface="Arial"/>
              </a:rPr>
              <a:t> and choose </a:t>
            </a:r>
            <a:r>
              <a:rPr lang="en-US" sz="1600" b="1" dirty="0" smtClean="0">
                <a:latin typeface="Arial"/>
                <a:cs typeface="Arial"/>
              </a:rPr>
              <a:t>JPEG</a:t>
            </a:r>
            <a:r>
              <a:rPr lang="en-US" sz="1600" dirty="0" smtClean="0">
                <a:latin typeface="Arial"/>
                <a:cs typeface="Arial"/>
              </a:rPr>
              <a:t> as the format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For</a:t>
            </a:r>
            <a:r>
              <a:rPr lang="en-US" sz="1600" baseline="0" dirty="0" smtClean="0">
                <a:latin typeface="Arial"/>
                <a:cs typeface="Arial"/>
              </a:rPr>
              <a:t> more info, r</a:t>
            </a:r>
            <a:r>
              <a:rPr lang="en-US" sz="1600" dirty="0" smtClean="0">
                <a:latin typeface="Arial"/>
                <a:cs typeface="Arial"/>
              </a:rPr>
              <a:t>efer to the logo guidelines at </a:t>
            </a:r>
            <a:r>
              <a:rPr lang="en-US" sz="1600" b="1" dirty="0" err="1" smtClean="0">
                <a:latin typeface="Arial"/>
                <a:cs typeface="Arial"/>
              </a:rPr>
              <a:t>go.ncsu.edu</a:t>
            </a:r>
            <a:r>
              <a:rPr lang="en-US" sz="1600" b="1" dirty="0" smtClean="0">
                <a:latin typeface="Arial"/>
                <a:cs typeface="Arial"/>
              </a:rPr>
              <a:t>/</a:t>
            </a:r>
            <a:r>
              <a:rPr lang="en-US" sz="1600" b="1" dirty="0" err="1" smtClean="0">
                <a:latin typeface="Arial"/>
                <a:cs typeface="Arial"/>
              </a:rPr>
              <a:t>ExtensionBrand</a:t>
            </a:r>
            <a:r>
              <a:rPr lang="en-US" sz="1600" b="0" baseline="0" dirty="0" smtClean="0">
                <a:latin typeface="Arial"/>
                <a:cs typeface="Arial"/>
              </a:rPr>
              <a:t> 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9027B-E9ED-9B49-B08A-BF9D3216A6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Choose</a:t>
            </a:r>
            <a:r>
              <a:rPr lang="en-US" sz="1600" baseline="0" dirty="0" smtClean="0">
                <a:latin typeface="Arial"/>
                <a:cs typeface="Arial"/>
              </a:rPr>
              <a:t> the version that’s appropriate for your </a:t>
            </a:r>
            <a:r>
              <a:rPr lang="en-US" sz="1600" baseline="0" dirty="0" smtClean="0">
                <a:latin typeface="Arial"/>
                <a:cs typeface="Arial"/>
              </a:rPr>
              <a:t>communication (i.e. with </a:t>
            </a:r>
            <a:r>
              <a:rPr lang="en-US" sz="1600" baseline="0" dirty="0" smtClean="0">
                <a:latin typeface="Arial"/>
                <a:cs typeface="Arial"/>
              </a:rPr>
              <a:t>or without the shadow) </a:t>
            </a:r>
            <a:r>
              <a:rPr lang="en-US" sz="1600" baseline="0" dirty="0" smtClean="0">
                <a:latin typeface="Arial"/>
                <a:cs typeface="Arial"/>
              </a:rPr>
              <a:t/>
            </a:r>
            <a:br>
              <a:rPr lang="en-US" sz="1600" baseline="0" dirty="0" smtClean="0">
                <a:latin typeface="Arial"/>
                <a:cs typeface="Arial"/>
              </a:rPr>
            </a:br>
            <a:endParaRPr lang="en-US" sz="1600" baseline="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sz="1600" i="0" u="none" baseline="0" dirty="0" smtClean="0">
                <a:latin typeface="Arial"/>
                <a:cs typeface="Arial"/>
              </a:rPr>
              <a:t>	</a:t>
            </a:r>
            <a:r>
              <a:rPr lang="en-US" sz="1600" i="1" u="sng" baseline="0" dirty="0" smtClean="0">
                <a:latin typeface="Arial"/>
                <a:cs typeface="Arial"/>
              </a:rPr>
              <a:t>Rule of thumb</a:t>
            </a:r>
            <a:r>
              <a:rPr lang="en-US" sz="1600" baseline="0" dirty="0" smtClean="0">
                <a:latin typeface="Arial"/>
                <a:cs typeface="Arial"/>
              </a:rPr>
              <a:t>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there will be a lot of open space around the logo, use the version </a:t>
            </a:r>
            <a:r>
              <a:rPr lang="en-US" sz="1600" baseline="0" dirty="0" smtClean="0">
                <a:latin typeface="Arial"/>
                <a:cs typeface="Arial"/>
              </a:rPr>
              <a:t>with drop </a:t>
            </a:r>
            <a:r>
              <a:rPr lang="en-US" sz="1600" baseline="0" dirty="0" smtClean="0">
                <a:latin typeface="Arial"/>
                <a:cs typeface="Arial"/>
              </a:rPr>
              <a:t>shadow (it creates a boundary so the logos aren’t floating around)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1600" baseline="0" dirty="0" smtClean="0">
                <a:latin typeface="Arial"/>
                <a:cs typeface="Arial"/>
              </a:rPr>
              <a:t>If the boundaries on the final piece are close to the logo (e.g. edges of the paper, surrounding text, etc.)</a:t>
            </a:r>
            <a:r>
              <a:rPr lang="en-US" sz="1600" baseline="0" dirty="0" smtClean="0">
                <a:latin typeface="Arial"/>
                <a:cs typeface="Arial"/>
              </a:rPr>
              <a:t>, </a:t>
            </a:r>
            <a:r>
              <a:rPr lang="en-US" sz="1600" baseline="0" dirty="0" smtClean="0">
                <a:latin typeface="Arial"/>
                <a:cs typeface="Arial"/>
              </a:rPr>
              <a:t>use the version without shadow </a:t>
            </a:r>
            <a:br>
              <a:rPr lang="en-US" sz="1600" baseline="0" dirty="0" smtClean="0">
                <a:latin typeface="Arial"/>
                <a:cs typeface="Arial"/>
              </a:rPr>
            </a:b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Type your county center name in the “Sample County Center” field 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 smtClean="0">
                <a:latin typeface="Arial"/>
                <a:cs typeface="Arial"/>
              </a:rPr>
              <a:t>Right-click </a:t>
            </a:r>
            <a:r>
              <a:rPr lang="en-US" sz="1600" dirty="0" smtClean="0">
                <a:latin typeface="Arial"/>
                <a:cs typeface="Arial"/>
              </a:rPr>
              <a:t>the final image, </a:t>
            </a:r>
            <a:r>
              <a:rPr lang="en-US" sz="1600" b="1" dirty="0" smtClean="0">
                <a:latin typeface="Arial"/>
                <a:cs typeface="Arial"/>
              </a:rPr>
              <a:t>select</a:t>
            </a:r>
            <a:r>
              <a:rPr lang="en-US" sz="1600" dirty="0" smtClean="0">
                <a:latin typeface="Arial"/>
                <a:cs typeface="Arial"/>
              </a:rPr>
              <a:t> “</a:t>
            </a:r>
            <a:r>
              <a:rPr lang="en-US" sz="1600" b="1" dirty="0" smtClean="0">
                <a:latin typeface="Arial"/>
                <a:cs typeface="Arial"/>
              </a:rPr>
              <a:t>Save as Picture…”</a:t>
            </a:r>
            <a:r>
              <a:rPr lang="en-US" sz="1600" dirty="0" smtClean="0">
                <a:latin typeface="Arial"/>
                <a:cs typeface="Arial"/>
              </a:rPr>
              <a:t> and choose </a:t>
            </a:r>
            <a:r>
              <a:rPr lang="en-US" sz="1600" b="1" dirty="0" smtClean="0">
                <a:latin typeface="Arial"/>
                <a:cs typeface="Arial"/>
              </a:rPr>
              <a:t>JPEG</a:t>
            </a:r>
            <a:r>
              <a:rPr lang="en-US" sz="1600" dirty="0" smtClean="0">
                <a:latin typeface="Arial"/>
                <a:cs typeface="Arial"/>
              </a:rPr>
              <a:t> as the format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For</a:t>
            </a:r>
            <a:r>
              <a:rPr lang="en-US" sz="1600" baseline="0" dirty="0" smtClean="0">
                <a:latin typeface="Arial"/>
                <a:cs typeface="Arial"/>
              </a:rPr>
              <a:t> more info, r</a:t>
            </a:r>
            <a:r>
              <a:rPr lang="en-US" sz="1600" dirty="0" smtClean="0">
                <a:latin typeface="Arial"/>
                <a:cs typeface="Arial"/>
              </a:rPr>
              <a:t>efer to the logo guidelines at </a:t>
            </a:r>
            <a:r>
              <a:rPr lang="en-US" sz="1600" b="1" dirty="0" err="1" smtClean="0">
                <a:latin typeface="Arial"/>
                <a:cs typeface="Arial"/>
              </a:rPr>
              <a:t>go.ncsu.edu</a:t>
            </a:r>
            <a:r>
              <a:rPr lang="en-US" sz="1600" b="1" dirty="0" smtClean="0">
                <a:latin typeface="Arial"/>
                <a:cs typeface="Arial"/>
              </a:rPr>
              <a:t>/</a:t>
            </a:r>
            <a:r>
              <a:rPr lang="en-US" sz="1600" b="1" dirty="0" err="1" smtClean="0">
                <a:latin typeface="Arial"/>
                <a:cs typeface="Arial"/>
              </a:rPr>
              <a:t>ExtensionBrand</a:t>
            </a:r>
            <a:r>
              <a:rPr lang="en-US" sz="1600" b="0" baseline="0" dirty="0" smtClean="0">
                <a:latin typeface="Arial"/>
                <a:cs typeface="Arial"/>
              </a:rPr>
              <a:t> 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9027B-E9ED-9B49-B08A-BF9D3216A6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0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1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7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6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7590-F941-6548-B4A9-07AC99A4DD7F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615E-954F-9245-BC80-37EECBB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5189" y="1202774"/>
            <a:ext cx="8824148" cy="4306899"/>
            <a:chOff x="235189" y="1202774"/>
            <a:chExt cx="8824148" cy="4306899"/>
          </a:xfrm>
        </p:grpSpPr>
        <p:pic>
          <p:nvPicPr>
            <p:cNvPr id="8" name="Picture 7" descr="NCCE-Stacked-color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5" r="318"/>
            <a:stretch/>
          </p:blipFill>
          <p:spPr>
            <a:xfrm>
              <a:off x="235189" y="1202774"/>
              <a:ext cx="8824148" cy="402548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51377" y="4955675"/>
              <a:ext cx="7871919" cy="5539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000" spc="200" dirty="0" smtClean="0">
                  <a:latin typeface="Arial"/>
                  <a:cs typeface="Arial"/>
                </a:rPr>
                <a:t>SAMPLE COUNTY CENTER</a:t>
              </a:r>
              <a:endParaRPr lang="en-US" sz="3000" spc="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46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7200" y="1429768"/>
            <a:ext cx="8229599" cy="3799264"/>
            <a:chOff x="457200" y="1429768"/>
            <a:chExt cx="8229599" cy="3799264"/>
          </a:xfrm>
        </p:grpSpPr>
        <p:pic>
          <p:nvPicPr>
            <p:cNvPr id="9" name="Picture 8" descr="CUMBERLAND COUNTY CENTER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7186" r="3027" b="31671"/>
            <a:stretch/>
          </p:blipFill>
          <p:spPr>
            <a:xfrm>
              <a:off x="457200" y="1429768"/>
              <a:ext cx="8229599" cy="300162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57200" y="4675034"/>
              <a:ext cx="8229599" cy="5539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000" spc="200" dirty="0" smtClean="0">
                  <a:latin typeface="Arial"/>
                  <a:cs typeface="Arial"/>
                </a:rPr>
                <a:t>SAMPLE COUNTY CENTER</a:t>
              </a:r>
              <a:endParaRPr lang="en-US" sz="3000" spc="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01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Moore</dc:creator>
  <cp:lastModifiedBy>Justin Moore</cp:lastModifiedBy>
  <cp:revision>15</cp:revision>
  <dcterms:created xsi:type="dcterms:W3CDTF">2017-04-11T16:51:17Z</dcterms:created>
  <dcterms:modified xsi:type="dcterms:W3CDTF">2017-08-09T18:11:41Z</dcterms:modified>
</cp:coreProperties>
</file>