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43891200" cy="32918400"/>
  <p:notesSz cx="9144000" cy="6858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>
        <p:scale>
          <a:sx n="23" d="100"/>
          <a:sy n="23" d="100"/>
        </p:scale>
        <p:origin x="-208" y="-124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5/2/19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6"/>
            <a:ext cx="37307520" cy="7200898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4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4"/>
            <a:ext cx="14439903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4288280"/>
            <a:ext cx="26334720" cy="1795549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2927144"/>
            <a:ext cx="39502080" cy="4987637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8785861"/>
            <a:ext cx="39502080" cy="21724622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2194514" rtl="0" eaLnBrk="1" latinLnBrk="0" hangingPunct="1">
        <a:spcBef>
          <a:spcPct val="0"/>
        </a:spcBef>
        <a:buNone/>
        <a:defRPr sz="21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 State Extension logo horizontal_print_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122" y="1502041"/>
            <a:ext cx="6885395" cy="10673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08657" y="808170"/>
            <a:ext cx="30273885" cy="2941818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>
            <a:lvl1pPr algn="ctr" defTabSz="2194514" rtl="0" eaLnBrk="1" latinLnBrk="0" hangingPunct="1">
              <a:spcBef>
                <a:spcPct val="0"/>
              </a:spcBef>
              <a:buNone/>
              <a:defRPr sz="21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500" dirty="0" smtClean="0"/>
              <a:t>Title Goes Here</a:t>
            </a:r>
            <a:endParaRPr lang="en-US" sz="125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808657" y="3225376"/>
            <a:ext cx="30273885" cy="11860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Subtitles and Poster Text Should be Set in Arial</a:t>
            </a:r>
            <a:endParaRPr lang="en-US" sz="36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560938" y="2909257"/>
            <a:ext cx="7053579" cy="3393954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Department name and/or names of faculty members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CState-Presentation-48x36">
  <a:themeElements>
    <a:clrScheme name="NC State Colors">
      <a:dk1>
        <a:srgbClr val="1A1718"/>
      </a:dk1>
      <a:lt1>
        <a:sysClr val="window" lastClr="FFFFFF"/>
      </a:lt1>
      <a:dk2>
        <a:srgbClr val="313133"/>
      </a:dk2>
      <a:lt2>
        <a:srgbClr val="DFE0E1"/>
      </a:lt2>
      <a:accent1>
        <a:srgbClr val="D7002A"/>
      </a:accent1>
      <a:accent2>
        <a:srgbClr val="175AA3"/>
      </a:accent2>
      <a:accent3>
        <a:srgbClr val="ACB519"/>
      </a:accent3>
      <a:accent4>
        <a:srgbClr val="B4001C"/>
      </a:accent4>
      <a:accent5>
        <a:srgbClr val="FFE04C"/>
      </a:accent5>
      <a:accent6>
        <a:srgbClr val="E0703C"/>
      </a:accent6>
      <a:hlink>
        <a:srgbClr val="4299B7"/>
      </a:hlink>
      <a:folHlink>
        <a:srgbClr val="175AA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NCState-Presentation-48x36.potx</Template>
  <TotalTime>216</TotalTime>
  <Words>22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NCState-Presentation-48x36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Justin Moore</cp:lastModifiedBy>
  <cp:revision>46</cp:revision>
  <dcterms:created xsi:type="dcterms:W3CDTF">2010-04-12T23:12:02Z</dcterms:created>
  <dcterms:modified xsi:type="dcterms:W3CDTF">2019-05-02T20:06:33Z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