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32918400" cy="43891200"/>
  <p:notesSz cx="6858000" cy="9144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6" d="100"/>
          <a:sy n="16" d="100"/>
        </p:scale>
        <p:origin x="-2504" y="-232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263C8-1F4A-D143-B9CC-F49476357AC0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1B56C-B07E-3E41-B87D-461E056A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B56C-B07E-3E41-B87D-461E056AF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967"/>
            <a:ext cx="27980640" cy="96011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4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4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4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4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5717706"/>
            <a:ext cx="19751040" cy="23940653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3902858"/>
            <a:ext cx="29626560" cy="6650183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1714480"/>
            <a:ext cx="29626560" cy="2896616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ctr" defTabSz="2194514" rtl="0" eaLnBrk="1" latinLnBrk="0" hangingPunct="1">
        <a:spcBef>
          <a:spcPct val="0"/>
        </a:spcBef>
        <a:buNone/>
        <a:defRPr sz="21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322257" y="3061824"/>
            <a:ext cx="30273885" cy="2941818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>
            <a:lvl1pPr algn="ctr" defTabSz="2194514" rtl="0" eaLnBrk="1" latinLnBrk="0" hangingPunct="1">
              <a:spcBef>
                <a:spcPct val="0"/>
              </a:spcBef>
              <a:buNone/>
              <a:defRPr sz="21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500" dirty="0" smtClean="0"/>
              <a:t>Title Goes Here</a:t>
            </a:r>
            <a:endParaRPr lang="en-US" sz="12500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22257" y="5479030"/>
            <a:ext cx="30273885" cy="11860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514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9028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3543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8057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571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08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599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11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/>
              <a:t>Subtitles and Poster Text Should be Set in Arial</a:t>
            </a:r>
            <a:endParaRPr lang="en-US" sz="36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856664" y="1081585"/>
            <a:ext cx="20908117" cy="1071731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514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9028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3543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8057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571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08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599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11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Department name and/or names of faculty members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2" name="Picture 1" descr="NC State Extension logo horizontal_print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83" y="1028762"/>
            <a:ext cx="7315200" cy="113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0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State-Presentation-36x48">
  <a:themeElements>
    <a:clrScheme name="NC State Colors">
      <a:dk1>
        <a:srgbClr val="1A1718"/>
      </a:dk1>
      <a:lt1>
        <a:sysClr val="window" lastClr="FFFFFF"/>
      </a:lt1>
      <a:dk2>
        <a:srgbClr val="313133"/>
      </a:dk2>
      <a:lt2>
        <a:srgbClr val="DFE0E1"/>
      </a:lt2>
      <a:accent1>
        <a:srgbClr val="D7002A"/>
      </a:accent1>
      <a:accent2>
        <a:srgbClr val="175AA3"/>
      </a:accent2>
      <a:accent3>
        <a:srgbClr val="ACB519"/>
      </a:accent3>
      <a:accent4>
        <a:srgbClr val="B4001C"/>
      </a:accent4>
      <a:accent5>
        <a:srgbClr val="FFE04C"/>
      </a:accent5>
      <a:accent6>
        <a:srgbClr val="E0703C"/>
      </a:accent6>
      <a:hlink>
        <a:srgbClr val="4299B7"/>
      </a:hlink>
      <a:folHlink>
        <a:srgbClr val="175AA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NCState-Presentation-36x48.potx</Template>
  <TotalTime>212</TotalTime>
  <Words>22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NCState-Presentation-36x48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Justin Moore</cp:lastModifiedBy>
  <cp:revision>47</cp:revision>
  <dcterms:created xsi:type="dcterms:W3CDTF">2010-04-12T23:12:02Z</dcterms:created>
  <dcterms:modified xsi:type="dcterms:W3CDTF">2019-05-02T20:02:36Z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