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6"/>
  </p:notesMasterIdLst>
  <p:sldIdLst>
    <p:sldId id="256" r:id="rId5"/>
  </p:sldIdLst>
  <p:sldSz cx="32918400" cy="43891200"/>
  <p:notesSz cx="6858000" cy="9144000"/>
  <p:defaultTextStyle>
    <a:defPPr>
      <a:defRPr lang="en-US"/>
    </a:defPPr>
    <a:lvl1pPr marL="0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9" autoAdjust="0"/>
    <p:restoredTop sz="94660"/>
  </p:normalViewPr>
  <p:slideViewPr>
    <p:cSldViewPr snapToGrid="0" snapToObjects="1">
      <p:cViewPr varScale="1">
        <p:scale>
          <a:sx n="16" d="100"/>
          <a:sy n="16" d="100"/>
        </p:scale>
        <p:origin x="-2504" y="-232"/>
      </p:cViewPr>
      <p:guideLst>
        <p:guide orient="horz" pos="1382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263C8-1F4A-D143-B9CC-F49476357AC0}" type="datetimeFigureOut">
              <a:rPr lang="en-US" smtClean="0"/>
              <a:t>5/2/19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1B56C-B07E-3E41-B87D-461E056AF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28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1B56C-B07E-3E41-B87D-461E056AF0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13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13634723"/>
            <a:ext cx="27980640" cy="94081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24871680"/>
            <a:ext cx="23042880" cy="11216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28204163"/>
            <a:ext cx="27980640" cy="871728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18602967"/>
            <a:ext cx="27980640" cy="9601197"/>
          </a:xfrm>
        </p:spPr>
        <p:txBody>
          <a:bodyPr anchor="b"/>
          <a:lstStyle>
            <a:lvl1pPr marL="0" indent="0">
              <a:buNone/>
              <a:defRPr sz="9700">
                <a:solidFill>
                  <a:schemeClr val="tx1">
                    <a:tint val="75000"/>
                  </a:schemeClr>
                </a:solidFill>
              </a:defRPr>
            </a:lvl1pPr>
            <a:lvl2pPr marL="2194514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2pPr>
            <a:lvl3pPr marL="4389028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54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05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57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08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59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11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0" y="10241284"/>
            <a:ext cx="14538960" cy="2896616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3520" y="10241284"/>
            <a:ext cx="14538960" cy="2896616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1" y="9824723"/>
            <a:ext cx="14544677" cy="409447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1" y="13919200"/>
            <a:ext cx="14544677" cy="25288243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9824723"/>
            <a:ext cx="14550390" cy="409447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13919200"/>
            <a:ext cx="14550390" cy="25288243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1747520"/>
            <a:ext cx="10829927" cy="7437120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1747524"/>
            <a:ext cx="18402300" cy="37459923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700"/>
            </a:lvl4pPr>
            <a:lvl5pPr>
              <a:defRPr sz="9700"/>
            </a:lvl5pPr>
            <a:lvl6pPr>
              <a:defRPr sz="9700"/>
            </a:lvl6pPr>
            <a:lvl7pPr>
              <a:defRPr sz="9700"/>
            </a:lvl7pPr>
            <a:lvl8pPr>
              <a:defRPr sz="9700"/>
            </a:lvl8pPr>
            <a:lvl9pPr>
              <a:defRPr sz="9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9184644"/>
            <a:ext cx="10829927" cy="30022803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30723840"/>
            <a:ext cx="19751040" cy="3627123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5717706"/>
            <a:ext cx="19751040" cy="23940653"/>
          </a:xfrm>
        </p:spPr>
        <p:txBody>
          <a:bodyPr/>
          <a:lstStyle>
            <a:lvl1pPr marL="0" indent="0">
              <a:buNone/>
              <a:defRPr sz="15400"/>
            </a:lvl1pPr>
            <a:lvl2pPr marL="2194514" indent="0">
              <a:buNone/>
              <a:defRPr sz="13400"/>
            </a:lvl2pPr>
            <a:lvl3pPr marL="4389028" indent="0">
              <a:buNone/>
              <a:defRPr sz="11500"/>
            </a:lvl3pPr>
            <a:lvl4pPr marL="6583543" indent="0">
              <a:buNone/>
              <a:defRPr sz="9700"/>
            </a:lvl4pPr>
            <a:lvl5pPr marL="8778057" indent="0">
              <a:buNone/>
              <a:defRPr sz="9700"/>
            </a:lvl5pPr>
            <a:lvl6pPr marL="10972571" indent="0">
              <a:buNone/>
              <a:defRPr sz="9700"/>
            </a:lvl6pPr>
            <a:lvl7pPr marL="13167085" indent="0">
              <a:buNone/>
              <a:defRPr sz="9700"/>
            </a:lvl7pPr>
            <a:lvl8pPr marL="15361599" indent="0">
              <a:buNone/>
              <a:defRPr sz="9700"/>
            </a:lvl8pPr>
            <a:lvl9pPr marL="17556115" indent="0">
              <a:buNone/>
              <a:defRPr sz="97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34350963"/>
            <a:ext cx="19751040" cy="5151117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3902858"/>
            <a:ext cx="29626560" cy="6650183"/>
          </a:xfrm>
          <a:prstGeom prst="rect">
            <a:avLst/>
          </a:prstGeom>
        </p:spPr>
        <p:txBody>
          <a:bodyPr vert="horz" lIns="438903" tIns="219451" rIns="438903" bIns="21945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11714480"/>
            <a:ext cx="29626560" cy="28966163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</p:sldLayoutIdLst>
  <p:txStyles>
    <p:titleStyle>
      <a:lvl1pPr algn="ctr" defTabSz="2194514" rtl="0" eaLnBrk="1" latinLnBrk="0" hangingPunct="1">
        <a:spcBef>
          <a:spcPct val="0"/>
        </a:spcBef>
        <a:buNone/>
        <a:defRPr sz="211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886" indent="-1645886" algn="l" defTabSz="2194514" rtl="0" eaLnBrk="1" latinLnBrk="0" hangingPunct="1">
        <a:spcBef>
          <a:spcPct val="20000"/>
        </a:spcBef>
        <a:buFont typeface="Arial"/>
        <a:buChar char="•"/>
        <a:defRPr sz="13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086" indent="-1371572" algn="l" defTabSz="2194514" rtl="0" eaLnBrk="1" latinLnBrk="0" hangingPunct="1">
        <a:spcBef>
          <a:spcPct val="20000"/>
        </a:spcBef>
        <a:buFont typeface="Arial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286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800" indent="-1097257" algn="l" defTabSz="2194514" rtl="0" eaLnBrk="1" latinLnBrk="0" hangingPunct="1">
        <a:spcBef>
          <a:spcPct val="20000"/>
        </a:spcBef>
        <a:buFont typeface="Arial"/>
        <a:buChar char="–"/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314" indent="-1097257" algn="l" defTabSz="2194514" rtl="0" eaLnBrk="1" latinLnBrk="0" hangingPunct="1">
        <a:spcBef>
          <a:spcPct val="20000"/>
        </a:spcBef>
        <a:buFont typeface="Arial"/>
        <a:buChar char="»"/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82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34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85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37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14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28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43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57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71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8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99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11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1322257" y="3061824"/>
            <a:ext cx="30273885" cy="2941818"/>
          </a:xfrm>
          <a:prstGeom prst="rect">
            <a:avLst/>
          </a:prstGeom>
        </p:spPr>
        <p:txBody>
          <a:bodyPr vert="horz" lIns="438903" tIns="219451" rIns="438903" bIns="219451" rtlCol="0" anchor="ctr">
            <a:normAutofit/>
          </a:bodyPr>
          <a:lstStyle>
            <a:lvl1pPr algn="ctr" defTabSz="2194514" rtl="0" eaLnBrk="1" latinLnBrk="0" hangingPunct="1">
              <a:spcBef>
                <a:spcPct val="0"/>
              </a:spcBef>
              <a:buNone/>
              <a:defRPr sz="211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500" dirty="0" smtClean="0"/>
              <a:t>Title Goes Here</a:t>
            </a:r>
            <a:endParaRPr lang="en-US" sz="12500" dirty="0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22257" y="5479030"/>
            <a:ext cx="30273885" cy="1186023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>
            <a:lvl1pPr marL="0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1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94514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1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89028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583543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8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778057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8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972571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167085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361599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556115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smtClean="0"/>
              <a:t>Subtitles and Poster Text Should be Set in Arial</a:t>
            </a:r>
            <a:endParaRPr lang="en-US" sz="3600" dirty="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9856664" y="1081585"/>
            <a:ext cx="20908117" cy="1071731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>
            <a:lvl1pPr marL="0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1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94514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1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89028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583543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8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778057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8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972571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167085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361599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556115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600" dirty="0" smtClean="0">
                <a:solidFill>
                  <a:schemeClr val="tx1"/>
                </a:solidFill>
              </a:rPr>
              <a:t>Department name and/or names of faculty members</a:t>
            </a:r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2" name="Picture 1" descr="NC State Extension logo horizontal_print_cmyk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83" y="1028762"/>
            <a:ext cx="7315200" cy="1133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407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CState-Presentation-36x48">
  <a:themeElements>
    <a:clrScheme name="NC State Colors">
      <a:dk1>
        <a:srgbClr val="1A1718"/>
      </a:dk1>
      <a:lt1>
        <a:sysClr val="window" lastClr="FFFFFF"/>
      </a:lt1>
      <a:dk2>
        <a:srgbClr val="313133"/>
      </a:dk2>
      <a:lt2>
        <a:srgbClr val="DFE0E1"/>
      </a:lt2>
      <a:accent1>
        <a:srgbClr val="D7002A"/>
      </a:accent1>
      <a:accent2>
        <a:srgbClr val="175AA3"/>
      </a:accent2>
      <a:accent3>
        <a:srgbClr val="ACB519"/>
      </a:accent3>
      <a:accent4>
        <a:srgbClr val="B4001C"/>
      </a:accent4>
      <a:accent5>
        <a:srgbClr val="FFE04C"/>
      </a:accent5>
      <a:accent6>
        <a:srgbClr val="E0703C"/>
      </a:accent6>
      <a:hlink>
        <a:srgbClr val="4299B7"/>
      </a:hlink>
      <a:folHlink>
        <a:srgbClr val="175AA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NCState-Presentation-36x48.potx</Template>
  <TotalTime>212</TotalTime>
  <Words>22</Words>
  <Application>Microsoft Macintosh PowerPoint</Application>
  <PresentationFormat>Custom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NCState-Presentation-36x48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Justin Moore</cp:lastModifiedBy>
  <cp:revision>47</cp:revision>
  <dcterms:created xsi:type="dcterms:W3CDTF">2010-04-12T23:12:02Z</dcterms:created>
  <dcterms:modified xsi:type="dcterms:W3CDTF">2019-05-02T20:02:36Z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