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32918400" cy="21945600"/>
  <p:notesSz cx="9144000" cy="6858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848" y="-144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5/2/19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43188" y="514350"/>
            <a:ext cx="38576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43188" y="514350"/>
            <a:ext cx="3857625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1"/>
            <a:ext cx="279806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081"/>
            <a:ext cx="27980640" cy="435864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483"/>
            <a:ext cx="27980640" cy="4800599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2"/>
            <a:ext cx="14538960" cy="14483081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2"/>
            <a:ext cx="14538960" cy="14483081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4912361"/>
            <a:ext cx="14544677" cy="2047239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6959600"/>
            <a:ext cx="14544677" cy="12644121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1"/>
            <a:ext cx="14550390" cy="2047239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1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2"/>
            <a:ext cx="18402300" cy="18729961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2"/>
            <a:ext cx="10829927" cy="15011401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1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2858853"/>
            <a:ext cx="19751040" cy="11970327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1"/>
            <a:ext cx="19751040" cy="2575559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951429"/>
            <a:ext cx="29626560" cy="3325091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857240"/>
            <a:ext cx="29626560" cy="14483081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1567510" rtl="0" eaLnBrk="1" latinLnBrk="0" hangingPunct="1">
        <a:spcBef>
          <a:spcPct val="0"/>
        </a:spcBef>
        <a:buNone/>
        <a:defRPr sz="15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 State Extension logo horizontal_print_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84" y="943650"/>
            <a:ext cx="5064369" cy="78507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407226" y="2458542"/>
            <a:ext cx="20103947" cy="195357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>
            <a:lvl1pPr algn="ctr" defTabSz="1567510" rtl="0" eaLnBrk="1" latinLnBrk="0" hangingPunct="1">
              <a:spcBef>
                <a:spcPct val="0"/>
              </a:spcBef>
              <a:buNone/>
              <a:defRPr sz="15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dirty="0" smtClean="0"/>
              <a:t>Title Goes Here</a:t>
            </a:r>
            <a:endParaRPr lang="en-US" sz="100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407227" y="4113763"/>
            <a:ext cx="20103946" cy="787601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>
            <a:lvl1pPr marL="0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567510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8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135020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6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702531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270041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6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7837551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6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405061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6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0972571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6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540082" indent="0" algn="ctr" defTabSz="1567510" rtl="0" eaLnBrk="1" latinLnBrk="0" hangingPunct="1">
              <a:spcBef>
                <a:spcPct val="20000"/>
              </a:spcBef>
              <a:buFont typeface="Arial"/>
              <a:buNone/>
              <a:defRPr sz="6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smtClean="0"/>
              <a:t>Subtitles and Poster Text Should be Set in Arial</a:t>
            </a:r>
            <a:endParaRPr lang="en-US" sz="3000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390906" y="883173"/>
            <a:ext cx="15039578" cy="932151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Department name and/or names of faculty members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CState-Presentation-36x24">
  <a:themeElements>
    <a:clrScheme name="NC State Colors">
      <a:dk1>
        <a:srgbClr val="1A1718"/>
      </a:dk1>
      <a:lt1>
        <a:sysClr val="window" lastClr="FFFFFF"/>
      </a:lt1>
      <a:dk2>
        <a:srgbClr val="313133"/>
      </a:dk2>
      <a:lt2>
        <a:srgbClr val="DFE0E1"/>
      </a:lt2>
      <a:accent1>
        <a:srgbClr val="D7002A"/>
      </a:accent1>
      <a:accent2>
        <a:srgbClr val="175AA3"/>
      </a:accent2>
      <a:accent3>
        <a:srgbClr val="ACB519"/>
      </a:accent3>
      <a:accent4>
        <a:srgbClr val="B4001C"/>
      </a:accent4>
      <a:accent5>
        <a:srgbClr val="FFE04C"/>
      </a:accent5>
      <a:accent6>
        <a:srgbClr val="E0703C"/>
      </a:accent6>
      <a:hlink>
        <a:srgbClr val="4299B7"/>
      </a:hlink>
      <a:folHlink>
        <a:srgbClr val="175AA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NCState-Presentation-36x24.potx</Template>
  <TotalTime>234</TotalTime>
  <Words>22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NCState-Presentation-36x24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Justin Moore</cp:lastModifiedBy>
  <cp:revision>46</cp:revision>
  <dcterms:created xsi:type="dcterms:W3CDTF">2010-04-12T23:12:02Z</dcterms:created>
  <dcterms:modified xsi:type="dcterms:W3CDTF">2019-05-02T20:04:23Z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