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21945600" cy="329184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1032" y="-112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3"/>
            <a:ext cx="9692640" cy="2172462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3"/>
            <a:ext cx="9692640" cy="2172462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4288279"/>
            <a:ext cx="13167360" cy="1795549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927143"/>
            <a:ext cx="19751040" cy="4987637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8785860"/>
            <a:ext cx="1975104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1567510" rtl="0" eaLnBrk="1" latinLnBrk="0" hangingPunct="1">
        <a:spcBef>
          <a:spcPct val="0"/>
        </a:spcBef>
        <a:buNone/>
        <a:defRPr sz="15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 State Extension logo horizontal_print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85" y="934568"/>
            <a:ext cx="5064368" cy="7850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826" y="2663402"/>
            <a:ext cx="20103947" cy="1953570"/>
          </a:xfrm>
        </p:spPr>
        <p:txBody>
          <a:bodyPr>
            <a:normAutofit/>
          </a:bodyPr>
          <a:lstStyle/>
          <a:p>
            <a:r>
              <a:rPr lang="en-US" sz="10000" dirty="0" smtClean="0"/>
              <a:t>Title Goes Here</a:t>
            </a:r>
            <a:endParaRPr lang="en-US" sz="1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827" y="4318623"/>
            <a:ext cx="20103946" cy="78760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Subtitles and Poster Text Should be Set in Arial</a:t>
            </a:r>
            <a:endParaRPr lang="en-US" sz="3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906022" y="881210"/>
            <a:ext cx="15039578" cy="932151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Department name and/or names of faculty members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State-Presentation-24x36">
  <a:themeElements>
    <a:clrScheme name="NC State Colors">
      <a:dk1>
        <a:srgbClr val="1A1718"/>
      </a:dk1>
      <a:lt1>
        <a:sysClr val="window" lastClr="FFFFFF"/>
      </a:lt1>
      <a:dk2>
        <a:srgbClr val="313133"/>
      </a:dk2>
      <a:lt2>
        <a:srgbClr val="DFE0E1"/>
      </a:lt2>
      <a:accent1>
        <a:srgbClr val="D7002A"/>
      </a:accent1>
      <a:accent2>
        <a:srgbClr val="175AA3"/>
      </a:accent2>
      <a:accent3>
        <a:srgbClr val="ACB519"/>
      </a:accent3>
      <a:accent4>
        <a:srgbClr val="B4001C"/>
      </a:accent4>
      <a:accent5>
        <a:srgbClr val="FFE04C"/>
      </a:accent5>
      <a:accent6>
        <a:srgbClr val="E0703C"/>
      </a:accent6>
      <a:hlink>
        <a:srgbClr val="4299B7"/>
      </a:hlink>
      <a:folHlink>
        <a:srgbClr val="175AA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NCState-Presentation-24x36.potx</Template>
  <TotalTime>211</TotalTime>
  <Words>22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NCState-Presentation-24x36</vt:lpstr>
      <vt:lpstr>Title Goes Here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Justin Moore</cp:lastModifiedBy>
  <cp:revision>45</cp:revision>
  <dcterms:created xsi:type="dcterms:W3CDTF">2010-04-12T23:12:02Z</dcterms:created>
  <dcterms:modified xsi:type="dcterms:W3CDTF">2019-05-02T19:58:43Z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