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21945600" cy="329184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34" d="100"/>
          <a:sy n="34" d="100"/>
        </p:scale>
        <p:origin x="-1032" y="-112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5/2/19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685800"/>
            <a:ext cx="228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2"/>
            <a:ext cx="186537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3"/>
            <a:ext cx="9692640" cy="2172462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4288279"/>
            <a:ext cx="13167360" cy="1795549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927143"/>
            <a:ext cx="19751040" cy="4987637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8785860"/>
            <a:ext cx="19751040" cy="2172462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 State Extension logo horizontal_print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5" y="934568"/>
            <a:ext cx="5064368" cy="7850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826" y="2663402"/>
            <a:ext cx="20103947" cy="1953570"/>
          </a:xfrm>
        </p:spPr>
        <p:txBody>
          <a:bodyPr>
            <a:normAutofit/>
          </a:bodyPr>
          <a:lstStyle/>
          <a:p>
            <a:r>
              <a:rPr lang="en-US" sz="10000" dirty="0" smtClean="0"/>
              <a:t>Title Goes Here</a:t>
            </a:r>
            <a:endParaRPr lang="en-US" sz="1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0827" y="4318623"/>
            <a:ext cx="20103946" cy="78760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Subtitles and Poster Text Should be Set in Arial</a:t>
            </a:r>
            <a:endParaRPr lang="en-US" sz="30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906022" y="881210"/>
            <a:ext cx="15039578" cy="932151"/>
          </a:xfrm>
          <a:prstGeom prst="rect">
            <a:avLst/>
          </a:prstGeom>
        </p:spPr>
        <p:txBody>
          <a:bodyPr vert="horz" lIns="438903" tIns="219451" rIns="438903" bIns="219451" rtlCol="0">
            <a:normAutofit/>
          </a:bodyPr>
          <a:lstStyle>
            <a:lvl1pPr marL="0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194514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1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4389028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6583543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8778057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8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72571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16708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361599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556115" indent="0" algn="ctr" defTabSz="2194514" rtl="0" eaLnBrk="1" latinLnBrk="0" hangingPunct="1">
              <a:spcBef>
                <a:spcPct val="20000"/>
              </a:spcBef>
              <a:buFont typeface="Arial"/>
              <a:buNone/>
              <a:defRPr sz="9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Department name and/or names of faculty members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CState-Presentation-24x36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NCState-Presentation-24x36.potx</Template>
  <TotalTime>211</TotalTime>
  <Words>22</Words>
  <Application>Microsoft Macintosh PowerPoint</Application>
  <PresentationFormat>Custom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NCState-Presentation-24x36</vt:lpstr>
      <vt:lpstr>Title Goes Here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Justin Moore</cp:lastModifiedBy>
  <cp:revision>45</cp:revision>
  <dcterms:created xsi:type="dcterms:W3CDTF">2010-04-12T23:12:02Z</dcterms:created>
  <dcterms:modified xsi:type="dcterms:W3CDTF">2019-05-02T19:58:43Z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